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71" r:id="rId9"/>
    <p:sldId id="261" r:id="rId10"/>
    <p:sldId id="279" r:id="rId11"/>
    <p:sldId id="262" r:id="rId12"/>
    <p:sldId id="268" r:id="rId13"/>
    <p:sldId id="263" r:id="rId14"/>
    <p:sldId id="275" r:id="rId15"/>
    <p:sldId id="264" r:id="rId16"/>
    <p:sldId id="274" r:id="rId17"/>
    <p:sldId id="276" r:id="rId18"/>
    <p:sldId id="277" r:id="rId19"/>
    <p:sldId id="281" r:id="rId20"/>
    <p:sldId id="282" r:id="rId21"/>
    <p:sldId id="265" r:id="rId22"/>
    <p:sldId id="280" r:id="rId23"/>
    <p:sldId id="266" r:id="rId24"/>
    <p:sldId id="278" r:id="rId25"/>
    <p:sldId id="267" r:id="rId26"/>
    <p:sldId id="283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357430"/>
            <a:ext cx="7815290" cy="1798641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Творческий отчет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«Влияние модных тенденций на народный костюм».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mlimage (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908720"/>
            <a:ext cx="6668558" cy="50014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ru-RU" sz="36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Чтение художественной литературы</a:t>
            </a:r>
            <a:r>
              <a:rPr lang="ru-RU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dirty="0"/>
          </a:p>
        </p:txBody>
      </p:sp>
      <p:pic>
        <p:nvPicPr>
          <p:cNvPr id="1026" name="Picture 2" descr="D:\ДО переустановки\ДИСК С\Desktop\для воспитателей\фото\фото 2022-2023\Ушинский\IMG-20230321-WA00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3024336" cy="4045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Администратор\Desktop\html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628800"/>
            <a:ext cx="4446922" cy="3213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mlimage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692696"/>
            <a:ext cx="7296810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Изобразительная деятельность </a:t>
            </a:r>
            <a:b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(выставки, создание эскизов, изготовление бумажных кукол и одежды, создание вывесок)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7170" name="Picture 2" descr="D:\ДО переустановки\ДИСК С\Desktop\метод работа\ДОКУМЕНТЫ ПО БАЗОВОЙ ПЛОЩАДКЕ\МО поделки из бросового и природного материала\20230327_0819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4104456" cy="50451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D:\ДО переустановки\ДИСК С\Desktop\метод работа\ДОКУМЕНТЫ ПО БАЗОВОЙ ПЛОЩАДКЕ\МО поделки из бросового и природного материала\20230327_0933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556792"/>
            <a:ext cx="4146880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дминистратор\Desktop\Новая папка\IMG_089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4224469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4" name="Picture 4" descr="C:\Users\Администратор\Downloads\20230327_1650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9509" t="7083" b="10324"/>
          <a:stretch>
            <a:fillRect/>
          </a:stretch>
        </p:blipFill>
        <p:spPr bwMode="auto">
          <a:xfrm>
            <a:off x="4499992" y="3419888"/>
            <a:ext cx="4402832" cy="3120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Учебная деятельность </a:t>
            </a:r>
            <a:b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(занятия, просмотр презентаций и видео, виртуальные экскурсии, мини-проекты, изготовление коллекций и сбор гербарий)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8194" name="Picture 2" descr="D:\ДО переустановки\ДИСК С\Desktop\метод работа\ДОКУМЕНТЫ ПО БАЗОВОЙ ПЛОЩАДКЕ\МО поделки из бросового и природного материала\16665786125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04864"/>
            <a:ext cx="3168352" cy="4224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D:\ДО переустановки\ДИСК С\Desktop\метод работа\ДОКУМЕНТЫ ПО БАЗОВОЙ ПЛОЩАДКЕ\МО поделки из бросового и природного материала\16665785453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204864"/>
            <a:ext cx="3096344" cy="4128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ДО переустановки\ДИСК С\Desktop\метод работа\ДОКУМЕНТЫ ПО БАЗОВОЙ ПЛОЩАДКЕ\МО поделки из бросового и природного материала\16685901725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4248472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D:\ДО переустановки\ДИСК С\Desktop\метод работа\ДОКУМЕНТЫ ПО БАЗОВОЙ ПЛОЩАДКЕ\МО поделки из бросового и природного материала\166859027749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56992"/>
            <a:ext cx="4330577" cy="3239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дминистратор\Desktop\Новая папка\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92652"/>
            <a:ext cx="3456384" cy="6144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7" name="Picture 3" descr="C:\Users\Администратор\Desktop\Новая папка\htmlimage (1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4664"/>
            <a:ext cx="3312368" cy="5888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C:\Users\Администратор\Downloads\20230510_163620.jpg"/>
          <p:cNvPicPr>
            <a:picLocks noChangeAspect="1" noChangeArrowheads="1"/>
          </p:cNvPicPr>
          <p:nvPr/>
        </p:nvPicPr>
        <p:blipFill>
          <a:blip r:embed="rId2" cstate="print"/>
          <a:srcRect l="26224" r="30726" b="1941"/>
          <a:stretch>
            <a:fillRect/>
          </a:stretch>
        </p:blipFill>
        <p:spPr bwMode="auto">
          <a:xfrm>
            <a:off x="323527" y="332656"/>
            <a:ext cx="4176465" cy="5351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3" name="Picture 5" descr="C:\Users\Администратор\Downloads\20230510_16381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l="23241" t="-427"/>
          <a:stretch>
            <a:fillRect/>
          </a:stretch>
        </p:blipFill>
        <p:spPr bwMode="auto">
          <a:xfrm rot="5400000">
            <a:off x="4539590" y="2150303"/>
            <a:ext cx="5040560" cy="3709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mlimage (12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3356992"/>
            <a:ext cx="4326632" cy="3244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4" descr="htmlimage (9)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19" y="332656"/>
            <a:ext cx="4416491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стало формирование представления детей о русском народном костюме посредством художественно-эстетической и продуктивной деятельности с использованием природного материала.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способствовать развитию умения создавать свой неповторимый образ при конструировании из природного материала;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познакомить с понятием «дом моды», профессиями модной индустрии;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любовь к природе и бережное отношение к ней;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коммуникативные навыки, любознательность, самостоятельность, трудолюбие и желание добиваться успеха собственным трудом;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способствовать вовлечению педагогов и родителей (законных представителей) к участию в совместной деятельности, сотрудничеству и совместному творчеству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htmlimage (8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3744416" cy="4992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htmlimage (7)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628800"/>
            <a:ext cx="3759882" cy="5013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Музыкальная деятельность </a:t>
            </a:r>
            <a:b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(развлечения)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7" name="Содержимое 6" descr="20230307_09455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44824"/>
            <a:ext cx="4040188" cy="3822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IMG-20230306-WA004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b="20190"/>
          <a:stretch>
            <a:fillRect/>
          </a:stretch>
        </p:blipFill>
        <p:spPr>
          <a:xfrm>
            <a:off x="5436096" y="1844824"/>
            <a:ext cx="3049836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3395786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7984" y="3284984"/>
            <a:ext cx="4475989" cy="3356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4" descr="4798598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4668011" cy="3501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Взаимодействие с родителями </a:t>
            </a:r>
            <a:b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(консультации, мастер-классы, анкетирование, буклеты)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13314" name="Picture 2" descr="C:\Users\Администратор\Desktop\Новая папка\5741cc8bf33e8fce15da75927b6acec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3672408" cy="49065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5" name="Picture 3" descr="C:\Users\Администратор\Desktop\Новая папка\Esli-rebenok-odarenny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700808"/>
            <a:ext cx="3600400" cy="4896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дминистратор\Desktop\Новая папка\hello_html_25b420c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689196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39" name="Picture 3" descr="C:\Users\Администратор\Desktop\Новая папка\c8b5a2408cd95e10685a42340dd2503792c1487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501008"/>
            <a:ext cx="4464496" cy="3154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 fontScale="90000"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ru-RU" sz="36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Взаимодействие с педагогами </a:t>
            </a:r>
            <a:br>
              <a:rPr lang="ru-RU" sz="36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(семинары-практикумы,  консультации, подбор методической литературы, тренинги).</a:t>
            </a:r>
            <a:r>
              <a:rPr lang="ru-RU" sz="1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dirty="0"/>
          </a:p>
        </p:txBody>
      </p:sp>
      <p:pic>
        <p:nvPicPr>
          <p:cNvPr id="15362" name="Picture 2" descr="C:\Users\Администратор\Downloads\IMG_0994.jpg"/>
          <p:cNvPicPr>
            <a:picLocks noChangeAspect="1" noChangeArrowheads="1"/>
          </p:cNvPicPr>
          <p:nvPr/>
        </p:nvPicPr>
        <p:blipFill>
          <a:blip r:embed="rId2" cstate="print"/>
          <a:srcRect t="3846" r="486" b="4583"/>
          <a:stretch>
            <a:fillRect/>
          </a:stretch>
        </p:blipFill>
        <p:spPr bwMode="auto">
          <a:xfrm>
            <a:off x="4572000" y="3573016"/>
            <a:ext cx="4342522" cy="2996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3" name="Picture 3" descr="C:\Users\Администратор\Downloads\IMG_0988.jpg"/>
          <p:cNvPicPr>
            <a:picLocks noChangeAspect="1" noChangeArrowheads="1"/>
          </p:cNvPicPr>
          <p:nvPr/>
        </p:nvPicPr>
        <p:blipFill>
          <a:blip r:embed="rId3" cstate="print"/>
          <a:srcRect r="-211" b="10147"/>
          <a:stretch>
            <a:fillRect/>
          </a:stretch>
        </p:blipFill>
        <p:spPr bwMode="auto">
          <a:xfrm>
            <a:off x="251520" y="1772816"/>
            <a:ext cx="4257806" cy="2863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692696"/>
            <a:ext cx="7704856" cy="576064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 проекта: </a:t>
            </a:r>
          </a:p>
          <a:p>
            <a:pPr algn="l">
              <a:buFontTx/>
              <a:buChar char="-"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детей расширилось представление об истории народного костюма. </a:t>
            </a:r>
          </a:p>
          <a:p>
            <a:pPr algn="l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воспитанников проявился активный интерес в процессе работы по творческому воображению, положительные эмоции удовлетворение от работы с природным материалом.</a:t>
            </a:r>
          </a:p>
          <a:p>
            <a:pPr algn="l"/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Повысился уровень владения навыками работы с природным материалом, умение воспитанников самостоятельно создавать композицию.</a:t>
            </a:r>
          </a:p>
          <a:p>
            <a:pPr algn="l"/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Воспитанники научились взаимодействовать друг с другом, участвуя в коллективных работах. </a:t>
            </a:r>
          </a:p>
          <a:p>
            <a:pPr algn="l"/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 ходе совместной деятельности укрепились детско-родительские отношения, повысилась их педагогическая компетентность в области художественно-эстетического развития детей.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3356992"/>
            <a:ext cx="7652993" cy="12241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внимание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Ожидаемые результаты: </a:t>
            </a: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для детей: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Развитие интереса у детей к творческой деятельности, эстетического восприятия, речевой активности в разных видах деятельности.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Умение воспитанников самостоятельно использовать природный материал в творческой деятельности.</a:t>
            </a:r>
          </a:p>
          <a:p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для педагогов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Повышение педагогического мастерства и педагогической компетентности по формированию творческих способностей одаренных детей посредством использования природного материала в творческой деятельности</a:t>
            </a:r>
          </a:p>
          <a:p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для родителей: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Повышение компетентности и заинтересованности родителей в познавательной и творческой деятельности детей с использованием природного материала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Активное участие родителей в совместных творческих проектах ДОУ.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785794"/>
            <a:ext cx="4286280" cy="10715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endParaRPr lang="ru-RU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071678"/>
            <a:ext cx="2714644" cy="10715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ПОДГОТОВИТЕЛЬНЫЙ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5074" y="2143116"/>
            <a:ext cx="2714644" cy="10715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ЗАКЛЮЧИТЕЛЬНЫЙ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3357562"/>
            <a:ext cx="2714644" cy="10715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ПРАКТИЧЕСКИЙ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3357562"/>
            <a:ext cx="2714644" cy="10715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ОРГАНИЗАЦИОННО-ПРОКТИРОВОЧНЫЙ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500042"/>
            <a:ext cx="82869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Игровая деятельность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(дидактические и сюжетно-ролевые игры);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3074" name="Picture 2" descr="C:\Users\Администратор\Desktop\IMG_08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54514" y="2366881"/>
            <a:ext cx="4752528" cy="3564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Администратор\Desktop\IMG_08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623005" y="2345880"/>
            <a:ext cx="4776531" cy="3582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ДО переустановки\ДИСК С\Desktop\для воспитателей\фото\фото 2022-2023\стирка мл гр\20230120_164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996952"/>
            <a:ext cx="4685928" cy="3514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D:\ДО переустановки\ДИСК С\Desktop\для воспитателей\фото\фото 2022-2023\стирка мл гр\20230120_163427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4392488" cy="3444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истратор\Desktop\Новая папка\2023-05-15_08-49-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645024"/>
            <a:ext cx="4081164" cy="2865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Администратор\Desktop\Новая папка\img_20210203_1036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39775" r="2201" b="7722"/>
          <a:stretch>
            <a:fillRect/>
          </a:stretch>
        </p:blipFill>
        <p:spPr bwMode="auto">
          <a:xfrm>
            <a:off x="323528" y="476672"/>
            <a:ext cx="4499992" cy="3228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истратор\Desktop\Новая папка\IMG-20210729-WA03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96752"/>
            <a:ext cx="5952661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Речь и речевое развитие </a:t>
            </a:r>
            <a:b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181818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(составление экологических рассказов, сотворчество детей и родителей по теме проекта)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7" name="Содержимое 6" descr="htmlimage (5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736812"/>
            <a:ext cx="6192688" cy="46445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297</Words>
  <Application>Microsoft Office PowerPoint</Application>
  <PresentationFormat>Экран (4:3)</PresentationFormat>
  <Paragraphs>43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Творческий отчет   «Влияние модных тенденций на народный костюм».</vt:lpstr>
      <vt:lpstr>Цель: стало формирование представления детей о русском народном костюме посредством художественно-эстетической и продуктивной деятельности с использованием природного материала.</vt:lpstr>
      <vt:lpstr>Слайд 3</vt:lpstr>
      <vt:lpstr>Слайд 4</vt:lpstr>
      <vt:lpstr>Слайд 5</vt:lpstr>
      <vt:lpstr>Слайд 6</vt:lpstr>
      <vt:lpstr>Слайд 7</vt:lpstr>
      <vt:lpstr>Слайд 8</vt:lpstr>
      <vt:lpstr>Речь и речевое развитие  (составление экологических рассказов, сотворчество детей и родителей по теме проекта)</vt:lpstr>
      <vt:lpstr>Слайд 10</vt:lpstr>
      <vt:lpstr>Чтение художественной литературы </vt:lpstr>
      <vt:lpstr>Слайд 12</vt:lpstr>
      <vt:lpstr>Изобразительная деятельность  (выставки, создание эскизов, изготовление бумажных кукол и одежды, создание вывесок)</vt:lpstr>
      <vt:lpstr>Слайд 14</vt:lpstr>
      <vt:lpstr>Учебная деятельность  (занятия, просмотр презентаций и видео, виртуальные экскурсии, мини-проекты, изготовление коллекций и сбор гербарий)</vt:lpstr>
      <vt:lpstr>Слайд 16</vt:lpstr>
      <vt:lpstr>Слайд 17</vt:lpstr>
      <vt:lpstr>Слайд 18</vt:lpstr>
      <vt:lpstr>Слайд 19</vt:lpstr>
      <vt:lpstr>Слайд 20</vt:lpstr>
      <vt:lpstr>Музыкальная деятельность  (развлечения)</vt:lpstr>
      <vt:lpstr>Слайд 22</vt:lpstr>
      <vt:lpstr>Взаимодействие с родителями  (консультации, мастер-классы, анкетирование, буклеты)</vt:lpstr>
      <vt:lpstr>Слайд 24</vt:lpstr>
      <vt:lpstr>Взаимодействие с педагогами  (семинары-практикумы,  консультации, подбор методической литературы, тренинги). 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отчет   «Влияние модных тенденций на народный костюм».</dc:title>
  <dc:creator>Администратор</dc:creator>
  <cp:lastModifiedBy>Admin</cp:lastModifiedBy>
  <cp:revision>25</cp:revision>
  <dcterms:created xsi:type="dcterms:W3CDTF">2023-05-12T12:09:53Z</dcterms:created>
  <dcterms:modified xsi:type="dcterms:W3CDTF">2023-05-17T08:01:36Z</dcterms:modified>
</cp:coreProperties>
</file>